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F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met trilkring derde harmonische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klasse F 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34" y="1179576"/>
            <a:ext cx="28025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Spanningen op de verschillende knopen van de klasse F versterker.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5" y="1179576"/>
            <a:ext cx="7585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Verloop van de spanning over de eerste (LC1) en over de derde (LC3) harmonische.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Verloop van de collector current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29" y="1179576"/>
            <a:ext cx="76171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klasse F versterker waarbij de uitgang oscilleert rond de grond.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02" y="1179576"/>
            <a:ext cx="94881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Spice simulatie van de Klasse F waarbij de uitgang oscilleert rond de grond.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95" y="1179576"/>
            <a:ext cx="751300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Spice simulatie van de Klasse F waarbij de uitgang oscilleert rond de grond. Verloop van de spanning over de eerste (LC1) en over de derde (LC3) harmonische.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